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4" r:id="rId5"/>
    <p:sldId id="266" r:id="rId6"/>
    <p:sldId id="265" r:id="rId7"/>
    <p:sldId id="268" r:id="rId8"/>
    <p:sldId id="267" r:id="rId9"/>
    <p:sldId id="269" r:id="rId10"/>
    <p:sldId id="260" r:id="rId11"/>
    <p:sldId id="261" r:id="rId12"/>
    <p:sldId id="270" r:id="rId13"/>
    <p:sldId id="272" r:id="rId14"/>
    <p:sldId id="262" r:id="rId15"/>
    <p:sldId id="263" r:id="rId16"/>
  </p:sldIdLst>
  <p:sldSz cx="12192000" cy="6858000"/>
  <p:notesSz cx="9296400" cy="1472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94660"/>
  </p:normalViewPr>
  <p:slideViewPr>
    <p:cSldViewPr snapToGrid="0">
      <p:cViewPr varScale="1">
        <p:scale>
          <a:sx n="37" d="100"/>
          <a:sy n="37" d="100"/>
        </p:scale>
        <p:origin x="58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79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2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4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1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45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1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4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5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5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94790-76FE-47CD-AA81-B4F1396791E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3CA13-3F6B-4177-B6DD-DBADFA992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46960" y="106895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Township of Franklin Public Schools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2699" y="5078108"/>
            <a:ext cx="666908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 2016 – </a:t>
            </a:r>
          </a:p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20, 2016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1497" y="2712962"/>
            <a:ext cx="3240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/>
              </a:rPr>
              <a:t>Main Road School</a:t>
            </a:r>
            <a:br>
              <a:rPr lang="en-US" b="1" dirty="0" smtClean="0">
                <a:effectLst/>
              </a:rPr>
            </a:br>
            <a:r>
              <a:rPr lang="en-US" dirty="0" smtClean="0">
                <a:effectLst/>
              </a:rPr>
              <a:t>1452 Main Road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Newfield, NJ 08344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51312" y="2712962"/>
            <a:ext cx="3240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/>
              </a:rPr>
              <a:t>Mary F. </a:t>
            </a:r>
            <a:r>
              <a:rPr lang="en-US" b="1" dirty="0" err="1" smtClean="0">
                <a:effectLst/>
              </a:rPr>
              <a:t>Janvier</a:t>
            </a:r>
            <a:r>
              <a:rPr lang="en-US" b="1" dirty="0" smtClean="0">
                <a:effectLst/>
              </a:rPr>
              <a:t> School</a:t>
            </a:r>
            <a:br>
              <a:rPr lang="en-US" b="1" dirty="0" smtClean="0">
                <a:effectLst/>
              </a:rPr>
            </a:br>
            <a:r>
              <a:rPr lang="en-US" dirty="0" smtClean="0">
                <a:effectLst/>
              </a:rPr>
              <a:t>1532 Pennsylvania Ave.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Franklinville, NJ 08322</a:t>
            </a:r>
            <a:endParaRPr lang="en-US" dirty="0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71816" y="2712962"/>
            <a:ext cx="3532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/>
              </a:rPr>
              <a:t>Caroline L. Reutter School</a:t>
            </a:r>
            <a:br>
              <a:rPr lang="en-US" b="1" dirty="0" smtClean="0">
                <a:effectLst/>
              </a:rPr>
            </a:br>
            <a:r>
              <a:rPr lang="en-US" dirty="0" smtClean="0">
                <a:effectLst/>
              </a:rPr>
              <a:t>2150 </a:t>
            </a:r>
            <a:r>
              <a:rPr lang="en-US" dirty="0" err="1" smtClean="0">
                <a:effectLst/>
              </a:rPr>
              <a:t>Delsea</a:t>
            </a:r>
            <a:r>
              <a:rPr lang="en-US" dirty="0" smtClean="0">
                <a:effectLst/>
              </a:rPr>
              <a:t> Drive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Franklinville, NJ 08322 </a:t>
            </a:r>
            <a:endParaRPr lang="en-US" dirty="0">
              <a:effectLst/>
            </a:endParaRPr>
          </a:p>
        </p:txBody>
      </p:sp>
      <p:pic>
        <p:nvPicPr>
          <p:cNvPr id="1026" name="Picture 2" descr="http://franklinmrs.ss10.sharpschool.com/UserFiles/Servers/Server_69527/Image/imperial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11" y="3478009"/>
            <a:ext cx="10287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hoo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6" y="3544959"/>
            <a:ext cx="10287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hool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15" y="3636293"/>
            <a:ext cx="787271" cy="8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hool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93" y="4621010"/>
            <a:ext cx="1598996" cy="17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1051497" y="4687960"/>
            <a:ext cx="96896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6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f.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janvier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481931" y="5799628"/>
            <a:ext cx="96896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7312660" y="1648877"/>
            <a:ext cx="4011326" cy="26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Mary F.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Janvier</a:t>
            </a:r>
            <a:endParaRPr lang="en-US" sz="4000" dirty="0" smtClean="0">
              <a:solidFill>
                <a:schemeClr val="accent5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School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605" t="24649" r="24019" b="23596"/>
          <a:stretch/>
        </p:blipFill>
        <p:spPr>
          <a:xfrm>
            <a:off x="1427195" y="1362046"/>
            <a:ext cx="5637109" cy="39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f.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janvier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481931" y="5799628"/>
            <a:ext cx="96896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2196662" y="5328745"/>
            <a:ext cx="1397876" cy="441434"/>
          </a:xfrm>
          <a:custGeom>
            <a:avLst/>
            <a:gdLst>
              <a:gd name="connsiteX0" fmla="*/ 31531 w 1397876"/>
              <a:gd name="connsiteY0" fmla="*/ 31531 h 441434"/>
              <a:gd name="connsiteX1" fmla="*/ 493986 w 1397876"/>
              <a:gd name="connsiteY1" fmla="*/ 0 h 441434"/>
              <a:gd name="connsiteX2" fmla="*/ 1124607 w 1397876"/>
              <a:gd name="connsiteY2" fmla="*/ 73572 h 441434"/>
              <a:gd name="connsiteX3" fmla="*/ 1282262 w 1397876"/>
              <a:gd name="connsiteY3" fmla="*/ 147145 h 441434"/>
              <a:gd name="connsiteX4" fmla="*/ 1397876 w 1397876"/>
              <a:gd name="connsiteY4" fmla="*/ 315310 h 441434"/>
              <a:gd name="connsiteX5" fmla="*/ 1387366 w 1397876"/>
              <a:gd name="connsiteY5" fmla="*/ 441434 h 441434"/>
              <a:gd name="connsiteX6" fmla="*/ 147145 w 1397876"/>
              <a:gd name="connsiteY6" fmla="*/ 420414 h 441434"/>
              <a:gd name="connsiteX7" fmla="*/ 0 w 1397876"/>
              <a:gd name="connsiteY7" fmla="*/ 262758 h 441434"/>
              <a:gd name="connsiteX8" fmla="*/ 31531 w 1397876"/>
              <a:gd name="connsiteY8" fmla="*/ 31531 h 44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7876" h="441434">
                <a:moveTo>
                  <a:pt x="31531" y="31531"/>
                </a:moveTo>
                <a:lnTo>
                  <a:pt x="493986" y="0"/>
                </a:lnTo>
                <a:lnTo>
                  <a:pt x="1124607" y="73572"/>
                </a:lnTo>
                <a:lnTo>
                  <a:pt x="1282262" y="147145"/>
                </a:lnTo>
                <a:lnTo>
                  <a:pt x="1397876" y="315310"/>
                </a:lnTo>
                <a:lnTo>
                  <a:pt x="1387366" y="441434"/>
                </a:lnTo>
                <a:lnTo>
                  <a:pt x="147145" y="420414"/>
                </a:lnTo>
                <a:lnTo>
                  <a:pt x="0" y="262758"/>
                </a:lnTo>
                <a:lnTo>
                  <a:pt x="31531" y="3153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14445" r="2670" b="8681"/>
          <a:stretch/>
        </p:blipFill>
        <p:spPr>
          <a:xfrm rot="16200000">
            <a:off x="3393009" y="-592661"/>
            <a:ext cx="5344069" cy="7358062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064544" y="5322094"/>
            <a:ext cx="1535906" cy="471487"/>
          </a:xfrm>
          <a:custGeom>
            <a:avLst/>
            <a:gdLst>
              <a:gd name="connsiteX0" fmla="*/ 0 w 1535906"/>
              <a:gd name="connsiteY0" fmla="*/ 28575 h 471487"/>
              <a:gd name="connsiteX1" fmla="*/ 507206 w 1535906"/>
              <a:gd name="connsiteY1" fmla="*/ 0 h 471487"/>
              <a:gd name="connsiteX2" fmla="*/ 614362 w 1535906"/>
              <a:gd name="connsiteY2" fmla="*/ 28575 h 471487"/>
              <a:gd name="connsiteX3" fmla="*/ 1000125 w 1535906"/>
              <a:gd name="connsiteY3" fmla="*/ 71437 h 471487"/>
              <a:gd name="connsiteX4" fmla="*/ 1078706 w 1535906"/>
              <a:gd name="connsiteY4" fmla="*/ 85725 h 471487"/>
              <a:gd name="connsiteX5" fmla="*/ 1264444 w 1535906"/>
              <a:gd name="connsiteY5" fmla="*/ 100012 h 471487"/>
              <a:gd name="connsiteX6" fmla="*/ 1357312 w 1535906"/>
              <a:gd name="connsiteY6" fmla="*/ 164306 h 471487"/>
              <a:gd name="connsiteX7" fmla="*/ 1535906 w 1535906"/>
              <a:gd name="connsiteY7" fmla="*/ 342900 h 471487"/>
              <a:gd name="connsiteX8" fmla="*/ 1421606 w 1535906"/>
              <a:gd name="connsiteY8" fmla="*/ 471487 h 471487"/>
              <a:gd name="connsiteX9" fmla="*/ 235744 w 1535906"/>
              <a:gd name="connsiteY9" fmla="*/ 457200 h 471487"/>
              <a:gd name="connsiteX10" fmla="*/ 0 w 1535906"/>
              <a:gd name="connsiteY10" fmla="*/ 28575 h 47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5906" h="471487">
                <a:moveTo>
                  <a:pt x="0" y="28575"/>
                </a:moveTo>
                <a:lnTo>
                  <a:pt x="507206" y="0"/>
                </a:lnTo>
                <a:cubicBezTo>
                  <a:pt x="589698" y="32997"/>
                  <a:pt x="552997" y="28575"/>
                  <a:pt x="614362" y="28575"/>
                </a:cubicBezTo>
                <a:lnTo>
                  <a:pt x="1000125" y="71437"/>
                </a:lnTo>
                <a:lnTo>
                  <a:pt x="1078706" y="85725"/>
                </a:lnTo>
                <a:lnTo>
                  <a:pt x="1264444" y="100012"/>
                </a:lnTo>
                <a:lnTo>
                  <a:pt x="1357312" y="164306"/>
                </a:lnTo>
                <a:lnTo>
                  <a:pt x="1535906" y="342900"/>
                </a:lnTo>
                <a:lnTo>
                  <a:pt x="1421606" y="471487"/>
                </a:lnTo>
                <a:lnTo>
                  <a:pt x="235744" y="457200"/>
                </a:lnTo>
                <a:lnTo>
                  <a:pt x="0" y="285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70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f.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janvier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481931" y="5799628"/>
            <a:ext cx="96896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2196662" y="5328745"/>
            <a:ext cx="1397876" cy="441434"/>
          </a:xfrm>
          <a:custGeom>
            <a:avLst/>
            <a:gdLst>
              <a:gd name="connsiteX0" fmla="*/ 31531 w 1397876"/>
              <a:gd name="connsiteY0" fmla="*/ 31531 h 441434"/>
              <a:gd name="connsiteX1" fmla="*/ 493986 w 1397876"/>
              <a:gd name="connsiteY1" fmla="*/ 0 h 441434"/>
              <a:gd name="connsiteX2" fmla="*/ 1124607 w 1397876"/>
              <a:gd name="connsiteY2" fmla="*/ 73572 h 441434"/>
              <a:gd name="connsiteX3" fmla="*/ 1282262 w 1397876"/>
              <a:gd name="connsiteY3" fmla="*/ 147145 h 441434"/>
              <a:gd name="connsiteX4" fmla="*/ 1397876 w 1397876"/>
              <a:gd name="connsiteY4" fmla="*/ 315310 h 441434"/>
              <a:gd name="connsiteX5" fmla="*/ 1387366 w 1397876"/>
              <a:gd name="connsiteY5" fmla="*/ 441434 h 441434"/>
              <a:gd name="connsiteX6" fmla="*/ 147145 w 1397876"/>
              <a:gd name="connsiteY6" fmla="*/ 420414 h 441434"/>
              <a:gd name="connsiteX7" fmla="*/ 0 w 1397876"/>
              <a:gd name="connsiteY7" fmla="*/ 262758 h 441434"/>
              <a:gd name="connsiteX8" fmla="*/ 31531 w 1397876"/>
              <a:gd name="connsiteY8" fmla="*/ 31531 h 44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7876" h="441434">
                <a:moveTo>
                  <a:pt x="31531" y="31531"/>
                </a:moveTo>
                <a:lnTo>
                  <a:pt x="493986" y="0"/>
                </a:lnTo>
                <a:lnTo>
                  <a:pt x="1124607" y="73572"/>
                </a:lnTo>
                <a:lnTo>
                  <a:pt x="1282262" y="147145"/>
                </a:lnTo>
                <a:lnTo>
                  <a:pt x="1397876" y="315310"/>
                </a:lnTo>
                <a:lnTo>
                  <a:pt x="1387366" y="441434"/>
                </a:lnTo>
                <a:lnTo>
                  <a:pt x="147145" y="420414"/>
                </a:lnTo>
                <a:lnTo>
                  <a:pt x="0" y="262758"/>
                </a:lnTo>
                <a:lnTo>
                  <a:pt x="31531" y="3153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064544" y="5322094"/>
            <a:ext cx="1535906" cy="471487"/>
          </a:xfrm>
          <a:custGeom>
            <a:avLst/>
            <a:gdLst>
              <a:gd name="connsiteX0" fmla="*/ 0 w 1535906"/>
              <a:gd name="connsiteY0" fmla="*/ 28575 h 471487"/>
              <a:gd name="connsiteX1" fmla="*/ 507206 w 1535906"/>
              <a:gd name="connsiteY1" fmla="*/ 0 h 471487"/>
              <a:gd name="connsiteX2" fmla="*/ 614362 w 1535906"/>
              <a:gd name="connsiteY2" fmla="*/ 28575 h 471487"/>
              <a:gd name="connsiteX3" fmla="*/ 1000125 w 1535906"/>
              <a:gd name="connsiteY3" fmla="*/ 71437 h 471487"/>
              <a:gd name="connsiteX4" fmla="*/ 1078706 w 1535906"/>
              <a:gd name="connsiteY4" fmla="*/ 85725 h 471487"/>
              <a:gd name="connsiteX5" fmla="*/ 1264444 w 1535906"/>
              <a:gd name="connsiteY5" fmla="*/ 100012 h 471487"/>
              <a:gd name="connsiteX6" fmla="*/ 1357312 w 1535906"/>
              <a:gd name="connsiteY6" fmla="*/ 164306 h 471487"/>
              <a:gd name="connsiteX7" fmla="*/ 1535906 w 1535906"/>
              <a:gd name="connsiteY7" fmla="*/ 342900 h 471487"/>
              <a:gd name="connsiteX8" fmla="*/ 1421606 w 1535906"/>
              <a:gd name="connsiteY8" fmla="*/ 471487 h 471487"/>
              <a:gd name="connsiteX9" fmla="*/ 235744 w 1535906"/>
              <a:gd name="connsiteY9" fmla="*/ 457200 h 471487"/>
              <a:gd name="connsiteX10" fmla="*/ 0 w 1535906"/>
              <a:gd name="connsiteY10" fmla="*/ 28575 h 47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5906" h="471487">
                <a:moveTo>
                  <a:pt x="0" y="28575"/>
                </a:moveTo>
                <a:lnTo>
                  <a:pt x="507206" y="0"/>
                </a:lnTo>
                <a:cubicBezTo>
                  <a:pt x="589698" y="32997"/>
                  <a:pt x="552997" y="28575"/>
                  <a:pt x="614362" y="28575"/>
                </a:cubicBezTo>
                <a:lnTo>
                  <a:pt x="1000125" y="71437"/>
                </a:lnTo>
                <a:lnTo>
                  <a:pt x="1078706" y="85725"/>
                </a:lnTo>
                <a:lnTo>
                  <a:pt x="1264444" y="100012"/>
                </a:lnTo>
                <a:lnTo>
                  <a:pt x="1357312" y="164306"/>
                </a:lnTo>
                <a:lnTo>
                  <a:pt x="1535906" y="342900"/>
                </a:lnTo>
                <a:lnTo>
                  <a:pt x="1421606" y="471487"/>
                </a:lnTo>
                <a:lnTo>
                  <a:pt x="235744" y="457200"/>
                </a:lnTo>
                <a:lnTo>
                  <a:pt x="0" y="285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8307" y="578683"/>
            <a:ext cx="18022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DRIVEWAY WIDENING at MARY F. JANVIER SCHOOL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04" y="288657"/>
            <a:ext cx="4059174" cy="5412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87" y="288658"/>
            <a:ext cx="4059174" cy="54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3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f.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janvier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481931" y="5799628"/>
            <a:ext cx="96896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2196662" y="5328745"/>
            <a:ext cx="1397876" cy="441434"/>
          </a:xfrm>
          <a:custGeom>
            <a:avLst/>
            <a:gdLst>
              <a:gd name="connsiteX0" fmla="*/ 31531 w 1397876"/>
              <a:gd name="connsiteY0" fmla="*/ 31531 h 441434"/>
              <a:gd name="connsiteX1" fmla="*/ 493986 w 1397876"/>
              <a:gd name="connsiteY1" fmla="*/ 0 h 441434"/>
              <a:gd name="connsiteX2" fmla="*/ 1124607 w 1397876"/>
              <a:gd name="connsiteY2" fmla="*/ 73572 h 441434"/>
              <a:gd name="connsiteX3" fmla="*/ 1282262 w 1397876"/>
              <a:gd name="connsiteY3" fmla="*/ 147145 h 441434"/>
              <a:gd name="connsiteX4" fmla="*/ 1397876 w 1397876"/>
              <a:gd name="connsiteY4" fmla="*/ 315310 h 441434"/>
              <a:gd name="connsiteX5" fmla="*/ 1387366 w 1397876"/>
              <a:gd name="connsiteY5" fmla="*/ 441434 h 441434"/>
              <a:gd name="connsiteX6" fmla="*/ 147145 w 1397876"/>
              <a:gd name="connsiteY6" fmla="*/ 420414 h 441434"/>
              <a:gd name="connsiteX7" fmla="*/ 0 w 1397876"/>
              <a:gd name="connsiteY7" fmla="*/ 262758 h 441434"/>
              <a:gd name="connsiteX8" fmla="*/ 31531 w 1397876"/>
              <a:gd name="connsiteY8" fmla="*/ 31531 h 44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7876" h="441434">
                <a:moveTo>
                  <a:pt x="31531" y="31531"/>
                </a:moveTo>
                <a:lnTo>
                  <a:pt x="493986" y="0"/>
                </a:lnTo>
                <a:lnTo>
                  <a:pt x="1124607" y="73572"/>
                </a:lnTo>
                <a:lnTo>
                  <a:pt x="1282262" y="147145"/>
                </a:lnTo>
                <a:lnTo>
                  <a:pt x="1397876" y="315310"/>
                </a:lnTo>
                <a:lnTo>
                  <a:pt x="1387366" y="441434"/>
                </a:lnTo>
                <a:lnTo>
                  <a:pt x="147145" y="420414"/>
                </a:lnTo>
                <a:lnTo>
                  <a:pt x="0" y="262758"/>
                </a:lnTo>
                <a:lnTo>
                  <a:pt x="31531" y="3153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064544" y="5322094"/>
            <a:ext cx="1535906" cy="471487"/>
          </a:xfrm>
          <a:custGeom>
            <a:avLst/>
            <a:gdLst>
              <a:gd name="connsiteX0" fmla="*/ 0 w 1535906"/>
              <a:gd name="connsiteY0" fmla="*/ 28575 h 471487"/>
              <a:gd name="connsiteX1" fmla="*/ 507206 w 1535906"/>
              <a:gd name="connsiteY1" fmla="*/ 0 h 471487"/>
              <a:gd name="connsiteX2" fmla="*/ 614362 w 1535906"/>
              <a:gd name="connsiteY2" fmla="*/ 28575 h 471487"/>
              <a:gd name="connsiteX3" fmla="*/ 1000125 w 1535906"/>
              <a:gd name="connsiteY3" fmla="*/ 71437 h 471487"/>
              <a:gd name="connsiteX4" fmla="*/ 1078706 w 1535906"/>
              <a:gd name="connsiteY4" fmla="*/ 85725 h 471487"/>
              <a:gd name="connsiteX5" fmla="*/ 1264444 w 1535906"/>
              <a:gd name="connsiteY5" fmla="*/ 100012 h 471487"/>
              <a:gd name="connsiteX6" fmla="*/ 1357312 w 1535906"/>
              <a:gd name="connsiteY6" fmla="*/ 164306 h 471487"/>
              <a:gd name="connsiteX7" fmla="*/ 1535906 w 1535906"/>
              <a:gd name="connsiteY7" fmla="*/ 342900 h 471487"/>
              <a:gd name="connsiteX8" fmla="*/ 1421606 w 1535906"/>
              <a:gd name="connsiteY8" fmla="*/ 471487 h 471487"/>
              <a:gd name="connsiteX9" fmla="*/ 235744 w 1535906"/>
              <a:gd name="connsiteY9" fmla="*/ 457200 h 471487"/>
              <a:gd name="connsiteX10" fmla="*/ 0 w 1535906"/>
              <a:gd name="connsiteY10" fmla="*/ 28575 h 47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5906" h="471487">
                <a:moveTo>
                  <a:pt x="0" y="28575"/>
                </a:moveTo>
                <a:lnTo>
                  <a:pt x="507206" y="0"/>
                </a:lnTo>
                <a:cubicBezTo>
                  <a:pt x="589698" y="32997"/>
                  <a:pt x="552997" y="28575"/>
                  <a:pt x="614362" y="28575"/>
                </a:cubicBezTo>
                <a:lnTo>
                  <a:pt x="1000125" y="71437"/>
                </a:lnTo>
                <a:lnTo>
                  <a:pt x="1078706" y="85725"/>
                </a:lnTo>
                <a:lnTo>
                  <a:pt x="1264444" y="100012"/>
                </a:lnTo>
                <a:lnTo>
                  <a:pt x="1357312" y="164306"/>
                </a:lnTo>
                <a:lnTo>
                  <a:pt x="1535906" y="342900"/>
                </a:lnTo>
                <a:lnTo>
                  <a:pt x="1421606" y="471487"/>
                </a:lnTo>
                <a:lnTo>
                  <a:pt x="235744" y="457200"/>
                </a:lnTo>
                <a:lnTo>
                  <a:pt x="0" y="285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86598" y="871291"/>
            <a:ext cx="5645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stormwater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pipe to drain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stormwater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new asphalt bus parking lot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92" y="1827953"/>
            <a:ext cx="2899283" cy="3865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18" y="701040"/>
            <a:ext cx="3744468" cy="4992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b="15807"/>
          <a:stretch/>
        </p:blipFill>
        <p:spPr>
          <a:xfrm>
            <a:off x="1371600" y="1827953"/>
            <a:ext cx="2894704" cy="38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73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caroline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l. reutter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481931" y="5799628"/>
            <a:ext cx="96896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7312660" y="1648877"/>
            <a:ext cx="4011326" cy="26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Caroline L.</a:t>
            </a:r>
          </a:p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Reutter</a:t>
            </a:r>
          </a:p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School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255" t="27857" r="20302" b="13810"/>
          <a:stretch/>
        </p:blipFill>
        <p:spPr>
          <a:xfrm>
            <a:off x="1230393" y="1088020"/>
            <a:ext cx="6024392" cy="42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0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3931" y="5970255"/>
            <a:ext cx="6669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</a:t>
            </a:r>
            <a:r>
              <a:rPr lang="en-US" b="1" cap="all" spc="12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caroline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l. reutter school </a:t>
            </a:r>
          </a:p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481931" y="5799628"/>
            <a:ext cx="96896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2196662" y="5328745"/>
            <a:ext cx="1397876" cy="441434"/>
          </a:xfrm>
          <a:custGeom>
            <a:avLst/>
            <a:gdLst>
              <a:gd name="connsiteX0" fmla="*/ 31531 w 1397876"/>
              <a:gd name="connsiteY0" fmla="*/ 31531 h 441434"/>
              <a:gd name="connsiteX1" fmla="*/ 493986 w 1397876"/>
              <a:gd name="connsiteY1" fmla="*/ 0 h 441434"/>
              <a:gd name="connsiteX2" fmla="*/ 1124607 w 1397876"/>
              <a:gd name="connsiteY2" fmla="*/ 73572 h 441434"/>
              <a:gd name="connsiteX3" fmla="*/ 1282262 w 1397876"/>
              <a:gd name="connsiteY3" fmla="*/ 147145 h 441434"/>
              <a:gd name="connsiteX4" fmla="*/ 1397876 w 1397876"/>
              <a:gd name="connsiteY4" fmla="*/ 315310 h 441434"/>
              <a:gd name="connsiteX5" fmla="*/ 1387366 w 1397876"/>
              <a:gd name="connsiteY5" fmla="*/ 441434 h 441434"/>
              <a:gd name="connsiteX6" fmla="*/ 147145 w 1397876"/>
              <a:gd name="connsiteY6" fmla="*/ 420414 h 441434"/>
              <a:gd name="connsiteX7" fmla="*/ 0 w 1397876"/>
              <a:gd name="connsiteY7" fmla="*/ 262758 h 441434"/>
              <a:gd name="connsiteX8" fmla="*/ 31531 w 1397876"/>
              <a:gd name="connsiteY8" fmla="*/ 31531 h 44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7876" h="441434">
                <a:moveTo>
                  <a:pt x="31531" y="31531"/>
                </a:moveTo>
                <a:lnTo>
                  <a:pt x="493986" y="0"/>
                </a:lnTo>
                <a:lnTo>
                  <a:pt x="1124607" y="73572"/>
                </a:lnTo>
                <a:lnTo>
                  <a:pt x="1282262" y="147145"/>
                </a:lnTo>
                <a:lnTo>
                  <a:pt x="1397876" y="315310"/>
                </a:lnTo>
                <a:lnTo>
                  <a:pt x="1387366" y="441434"/>
                </a:lnTo>
                <a:lnTo>
                  <a:pt x="147145" y="420414"/>
                </a:lnTo>
                <a:lnTo>
                  <a:pt x="0" y="262758"/>
                </a:lnTo>
                <a:lnTo>
                  <a:pt x="31531" y="3153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8161" r="1736" b="13218"/>
          <a:stretch/>
        </p:blipFill>
        <p:spPr>
          <a:xfrm rot="16200000">
            <a:off x="3400170" y="-515248"/>
            <a:ext cx="5500839" cy="70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40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main road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481931" y="5799628"/>
            <a:ext cx="96896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711" t="21898" r="19070" b="6807"/>
          <a:stretch/>
        </p:blipFill>
        <p:spPr>
          <a:xfrm>
            <a:off x="973931" y="1301778"/>
            <a:ext cx="6090373" cy="410842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312660" y="1648877"/>
            <a:ext cx="4011326" cy="26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Main Road</a:t>
            </a:r>
          </a:p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School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4479" r="13158" b="15315"/>
          <a:stretch/>
        </p:blipFill>
        <p:spPr>
          <a:xfrm>
            <a:off x="1663700" y="208256"/>
            <a:ext cx="8521084" cy="55779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main road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Schoo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973931" y="5786202"/>
            <a:ext cx="10354469" cy="18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27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main road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973931" y="5786202"/>
            <a:ext cx="10354469" cy="18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02" y="128882"/>
            <a:ext cx="4118768" cy="5491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2656" y="377431"/>
            <a:ext cx="4628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Completion of concrete sidewalk and 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DENSE GRADED 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AGGREGATE 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asphalt parking lot in front of main road school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05" y="1937573"/>
            <a:ext cx="2762250" cy="368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2" y="1937573"/>
            <a:ext cx="27622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main road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973931" y="5786202"/>
            <a:ext cx="10354469" cy="18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91152" y="458019"/>
            <a:ext cx="4628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Completion of concrete sidewalk and handicap ramp</a:t>
            </a:r>
          </a:p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Along circular drop-off area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6" y="128882"/>
            <a:ext cx="4118769" cy="54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main road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973931" y="5786202"/>
            <a:ext cx="10354469" cy="18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55443" y="729481"/>
            <a:ext cx="4628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Completion of concrete sidewalk and handicap ramp in front of main road school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49" y="211696"/>
            <a:ext cx="4118768" cy="54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main road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973931" y="5786202"/>
            <a:ext cx="10354469" cy="18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38" y="444053"/>
            <a:ext cx="3882390" cy="5176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4755" y="583254"/>
            <a:ext cx="519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 overlay at main road school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24" y="1317623"/>
            <a:ext cx="3227213" cy="430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2" y="1303718"/>
            <a:ext cx="3237641" cy="43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main road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973931" y="5786202"/>
            <a:ext cx="10354469" cy="18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84755" y="1200475"/>
            <a:ext cx="2082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 overlay at main road school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11" y="1200475"/>
            <a:ext cx="3377185" cy="4502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96" y="493340"/>
            <a:ext cx="3907536" cy="52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73931" y="5970255"/>
            <a:ext cx="66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lot improvement status update – main road school 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Schoo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93" y="5786202"/>
            <a:ext cx="996093" cy="11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973931" y="5786202"/>
            <a:ext cx="10354469" cy="184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84755" y="1200475"/>
            <a:ext cx="2082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2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 overlay at main road school</a:t>
            </a:r>
            <a:endParaRPr lang="en-US" b="1" cap="all" spc="12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48" y="421322"/>
            <a:ext cx="3899439" cy="5199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40" y="421322"/>
            <a:ext cx="3899438" cy="519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5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263</Words>
  <Application>Microsoft Office PowerPoint</Application>
  <PresentationFormat>Widescreen</PresentationFormat>
  <Paragraphs>38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Adobe Gothic Std B</vt:lpstr>
      <vt:lpstr>Arial</vt:lpstr>
      <vt:lpstr>Calibri</vt:lpstr>
      <vt:lpstr>Calibri Light</vt:lpstr>
      <vt:lpstr>Times New Roman</vt:lpstr>
      <vt:lpstr>Office Theme</vt:lpstr>
      <vt:lpstr>Township of Franklin Public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Franklin Township Public Schools</dc:title>
  <dc:creator>Jason Berks</dc:creator>
  <cp:lastModifiedBy>Jason Berks</cp:lastModifiedBy>
  <cp:revision>14</cp:revision>
  <dcterms:created xsi:type="dcterms:W3CDTF">2016-07-19T14:55:59Z</dcterms:created>
  <dcterms:modified xsi:type="dcterms:W3CDTF">2016-07-20T20:58:01Z</dcterms:modified>
</cp:coreProperties>
</file>